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7C2B1-8800-4B28-8B5A-EDE1AF351C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B6C9A3-815D-456C-898E-E5427ED966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4FC73-0C3C-4B08-A17D-738345B3B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000D-E37E-4E15-91C6-56E57245AE85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172E6-E3AE-4BFD-892F-71CAE9425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D0CDB-83FD-4710-9550-3C7861D7E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D8671-FFCF-4E09-B90E-AAF08E32F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678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2556-AB5B-4E28-88D0-C4EF22DC2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21609-3AC6-4FD9-BEC7-28F46ACCF3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CB28C1-56E0-4184-865E-1AC9E7C02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000D-E37E-4E15-91C6-56E57245AE85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ECCD9-A061-482E-87EF-ED0F43025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695277-0B2E-4D4A-A610-C5A63ED96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D8671-FFCF-4E09-B90E-AAF08E32F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203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A23CE-381C-45D0-BB51-5E1853EC5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CE1F24-DD0C-4CC1-93BF-7F099824B2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0F90A9-DEF2-4507-8F85-F373A85C2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000D-E37E-4E15-91C6-56E57245AE85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692FB-B460-4EE4-B9A6-5D5A57CC3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E1D4F-2801-4000-AB81-C7377E59E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D8671-FFCF-4E09-B90E-AAF08E32F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885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360C-BC63-4785-93A1-8651E62DB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FDE4A-80F8-4A1A-9FCA-137ED281FD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4A3859-CB30-4DDD-ACDD-46A1B7002C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7F929A-D49A-4CB1-AE1E-45862536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000D-E37E-4E15-91C6-56E57245AE85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3AB451-43F0-4C64-95A9-1D2120D11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857291-8421-45C1-A3AA-9F67A820C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D8671-FFCF-4E09-B90E-AAF08E32F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0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D4D83-75A4-4BE0-A5AD-523B09AA9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07D7B0-EFE4-4172-8709-3CB5A9F70F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BD1F45-4ECE-44FA-90C9-88E921DE2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6A05F3-22A7-4C65-9CD5-77C54071AA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A9C2B5-5A65-4554-81B4-CB31081612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497069-BC06-408E-904B-2019E4041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000D-E37E-4E15-91C6-56E57245AE85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2675A8-267C-4B3C-B8A1-FE8070231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F77A26-EA58-4B12-9702-78C07395D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D8671-FFCF-4E09-B90E-AAF08E32F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582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085B3-03C8-4922-9202-2D763589B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BB3F2E-61D0-43D4-9583-41794CD2A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000D-E37E-4E15-91C6-56E57245AE85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5F58EA-6C25-4000-B943-4907AA3C3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B7D363-4287-4A5D-AFA5-9F23E0944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D8671-FFCF-4E09-B90E-AAF08E32F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499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3CC8FB-83A0-4EF0-ABA2-F1674F45A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000D-E37E-4E15-91C6-56E57245AE85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B5A296-5B43-446E-9689-F83AB8477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1F3242-03A6-4118-BABB-B3C462763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D8671-FFCF-4E09-B90E-AAF08E32F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590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49F95-9C3A-41A4-8A1A-7D8887661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CB260-AE8C-44DF-B942-76DB19953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88FF10-5FBC-4889-9C13-5C4E14EE0C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C03D7-A23A-41B9-8904-8F6874255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000D-E37E-4E15-91C6-56E57245AE85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A3805D-D73C-43D9-B3FF-56A72D7E4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73F7B-BDED-416A-9B2E-19B9D9ED2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D8671-FFCF-4E09-B90E-AAF08E32F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876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56560-138E-41D3-8982-36AC49181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5DB13C-525A-4681-8FAF-595BA8219A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763D0-6CFA-4C33-9167-1FEC2EF479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C0C0B9-CD8B-498D-A4D9-8F632F885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000D-E37E-4E15-91C6-56E57245AE85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CF946E-C650-4626-A34F-2BCBAC323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A362BA-6491-4A0E-AFC3-39E5031C9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D8671-FFCF-4E09-B90E-AAF08E32F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232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18A63-503F-4A8A-8A2C-0F2CA3817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20AFD4-D144-4510-8A7A-1013AB6850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6A3FD-457B-49EA-ACEF-CF933164F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000D-E37E-4E15-91C6-56E57245AE85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27E4F8-6281-4632-B211-AA03C0239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5E74D1-0F8C-4614-893D-35871B9E2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D8671-FFCF-4E09-B90E-AAF08E32F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631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26EDDA-934F-47A7-97F5-BB368E0FBF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EB600-68B8-4945-86A8-72089D31E8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FABEE4-2E24-49F7-9051-C9409BA1F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000D-E37E-4E15-91C6-56E57245AE85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8CEEF-4CA2-466D-8447-3A5EAAB69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AE7CC-9A1F-48E4-A86D-B3557DBD7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D8671-FFCF-4E09-B90E-AAF08E32F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136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B0D0FE-181B-406E-87A4-6597F76C0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2C30F-90F3-455C-9738-064812F0FB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4F96BE-89A5-4D2D-B804-8240280754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5000D-E37E-4E15-91C6-56E57245AE85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43A92-F2F9-4046-92AF-B4BF155E26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A3673E-2C75-4DFA-A59F-E260482A3A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D8671-FFCF-4E09-B90E-AAF08E32F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641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feedstrategy-digital.com/feedstrategy/march_april_2021/MobilePagedReplica.action?pm=2&amp;folio=4#pg6" TargetMode="Externa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36C738-0B28-43B2-9DF3-402C7FEFF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7426" y="317500"/>
            <a:ext cx="6697148" cy="654050"/>
          </a:xfrm>
        </p:spPr>
        <p:txBody>
          <a:bodyPr/>
          <a:lstStyle/>
          <a:p>
            <a:r>
              <a:rPr lang="en-US" b="1" dirty="0"/>
              <a:t>2021 Poultry Nutrition &amp; Feeding Survey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C9374F4-242C-40BB-A658-5FC189274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6775" y="1257301"/>
            <a:ext cx="6697148" cy="3714750"/>
          </a:xfrm>
        </p:spPr>
        <p:txBody>
          <a:bodyPr>
            <a:normAutofit/>
          </a:bodyPr>
          <a:lstStyle/>
          <a:p>
            <a:r>
              <a:rPr lang="en-US" sz="2000" dirty="0"/>
              <a:t>WATT Global Media’s annual Poultry Nutrition &amp; Feeding Survey offers a firsthand look at the macro trends impacting the poultry industry worldwide. </a:t>
            </a:r>
          </a:p>
          <a:p>
            <a:r>
              <a:rPr lang="en-US" sz="2000" dirty="0"/>
              <a:t>The 2021 survey includes input from 560 respondents from around the world. More than half are nutritionists, consultants and veterinarians; 16% work in live production management or own a poultry farm.</a:t>
            </a:r>
          </a:p>
          <a:p>
            <a:r>
              <a:rPr lang="en-US" sz="2000" dirty="0"/>
              <a:t>Click the image on the left to see the full report.</a:t>
            </a:r>
          </a:p>
          <a:p>
            <a:r>
              <a:rPr lang="en-US" sz="2000" dirty="0"/>
              <a:t>We hope you will use these presentation-ready images in your own documents. We ask that you please always display the WATT Global Media copyright and the source citation.</a:t>
            </a:r>
          </a:p>
        </p:txBody>
      </p:sp>
      <p:pic>
        <p:nvPicPr>
          <p:cNvPr id="8" name="Picture 7">
            <a:hlinkClick r:id="rId2"/>
            <a:extLst>
              <a:ext uri="{FF2B5EF4-FFF2-40B4-BE49-F238E27FC236}">
                <a16:creationId xmlns:a16="http://schemas.microsoft.com/office/drawing/2014/main" id="{7EA19BC7-0065-4C48-BBBE-D9BB9E883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306" y="1257300"/>
            <a:ext cx="3200400" cy="423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947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E3654C-665C-4983-B7D2-956608018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" y="223837"/>
            <a:ext cx="11468100" cy="641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400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0F1B31-C0CE-4E92-96EF-3EEEF6A71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550" y="238125"/>
            <a:ext cx="7962900" cy="638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457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DB30A9-46E6-4733-9D21-FBBA6657D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87" y="233362"/>
            <a:ext cx="11401425" cy="639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826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107</Words>
  <Application>Microsoft Office PowerPoint</Application>
  <PresentationFormat>Widescreen</PresentationFormat>
  <Paragraphs>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2021 Poultry Nutrition &amp; Feeding Survey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 Caruso</dc:creator>
  <cp:lastModifiedBy>Julia Caruso</cp:lastModifiedBy>
  <cp:revision>7</cp:revision>
  <dcterms:created xsi:type="dcterms:W3CDTF">2021-03-17T12:59:27Z</dcterms:created>
  <dcterms:modified xsi:type="dcterms:W3CDTF">2021-03-17T15:01:57Z</dcterms:modified>
</cp:coreProperties>
</file>